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по производственной практики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</a:t>
            </a:r>
            <a:r>
              <a:rPr lang="ru-RU" dirty="0" err="1" smtClean="0"/>
              <a:t>Карибян</a:t>
            </a:r>
            <a:r>
              <a:rPr lang="ru-RU" dirty="0" smtClean="0"/>
              <a:t> </a:t>
            </a:r>
            <a:r>
              <a:rPr lang="ru-RU" dirty="0" err="1" smtClean="0"/>
              <a:t>Акоб</a:t>
            </a:r>
            <a:r>
              <a:rPr lang="ru-RU" dirty="0" smtClean="0"/>
              <a:t> П-114Б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5486400" cy="1295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Помощь в подготовке </a:t>
            </a:r>
            <a:r>
              <a:rPr lang="ru-RU" sz="1800" dirty="0" smtClean="0"/>
              <a:t>медицинской </a:t>
            </a:r>
            <a:r>
              <a:rPr lang="ru-RU" sz="1800" dirty="0" smtClean="0"/>
              <a:t>документации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dQkS81SBU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0" y="5562600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Заполнение температурного </a:t>
            </a:r>
            <a:r>
              <a:rPr lang="ru-RU" dirty="0" smtClean="0"/>
              <a:t>листа</a:t>
            </a:r>
            <a:endParaRPr lang="ru-RU" dirty="0"/>
          </a:p>
        </p:txBody>
      </p:sp>
      <p:pic>
        <p:nvPicPr>
          <p:cNvPr id="9" name="Рисунок 8" descr="JjuBQ6Bj-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096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95800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Субботник на территории </a:t>
            </a:r>
            <a:r>
              <a:rPr lang="ru-RU" dirty="0" smtClean="0"/>
              <a:t>больницы</a:t>
            </a:r>
            <a:endParaRPr lang="ru-RU" dirty="0"/>
          </a:p>
        </p:txBody>
      </p:sp>
      <p:pic>
        <p:nvPicPr>
          <p:cNvPr id="5" name="Рисунок 4" descr="9d3TayFM46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4038600"/>
          </a:xfrm>
          <a:prstGeom prst="rect">
            <a:avLst/>
          </a:prstGeom>
        </p:spPr>
      </p:pic>
      <p:pic>
        <p:nvPicPr>
          <p:cNvPr id="6" name="Рисунок 5" descr="Rm5XuUpCy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Конец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Практику проходил в хирургическом отделении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3500" b="1" dirty="0" smtClean="0"/>
              <a:t>Современное хирургическое отделение больницы </a:t>
            </a:r>
            <a:r>
              <a:rPr lang="ru-RU" dirty="0" smtClean="0"/>
              <a:t>— это сложный лечебный комплекс, деятельность которого регламентируется соответствующими санитарно — гигиеническими нормами и юридическими документами. Хирургические отделения рекомендуют размещать в отдельных помещениях с окнами на юго-восток или юго-запад. Это создает условия для освещения палат солнечным светом, который пагубно влияет на разных возбудителей инфекционных заболеваний.</a:t>
            </a:r>
          </a:p>
          <a:p>
            <a:pPr fontAlgn="base">
              <a:buNone/>
            </a:pPr>
            <a:r>
              <a:rPr lang="ru-RU" dirty="0" smtClean="0"/>
              <a:t>Основное требование в хирургическое отделение — его изоляция от других отделений больницы. В крупных больницах ( областных, городских ) создают специальные хирургические отделения для оказания помощи больным с специализированной — сосудистой, эндокринной, легочной и другой патологией. Чтобы предупредить передачу гнойной инфекции, создают чистое хирургическое отделение и отделение хирургической инфекции. Они должны быть изолированы друг от друга, иметь отдельный инвентарь, оборудование и обслуживаться персоналом. Если невозможно сделать отдельное хирургическое отделение, то для гнойных больных отводят отдельные палаты и перевязочную. В этих условиях важное значение имеет соблюдение чистоты и порядка в отделении. Всю работу в таком отделении планируют так, что сначала проводят операции, затем выполняют перевязки чистых больных и только после всего гнойные перевязки (порядок перевязок). Для наиболее тяжелых послеоперационных больных в стационаре оборудуют палату на 1-2 койки или отделение интенсивной терапии со специальной аппаратурой, набором медикаментов, инструментов, необходимых для возможного проведения реанимационных мероприятий. Больных, которые умирают, располагают в специальных палатах — изоляторах.</a:t>
            </a:r>
          </a:p>
          <a:p>
            <a:pPr>
              <a:buNone/>
            </a:pPr>
            <a:r>
              <a:rPr lang="ru-RU" dirty="0" smtClean="0"/>
              <a:t>В состав хирургического отделения больницы входят: приемный покой, палаты для больных, </a:t>
            </a:r>
            <a:r>
              <a:rPr lang="ru-RU" dirty="0" err="1" smtClean="0"/>
              <a:t>оперблок</a:t>
            </a:r>
            <a:r>
              <a:rPr lang="ru-RU" dirty="0" smtClean="0"/>
              <a:t>, перевязочная, манипуляционная и вспомогательные помещения (туалет, ванная, столовый зал, буфет, комнаты для белья, обслуживающего персонала, стерилизационная).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14400" y="5486400"/>
            <a:ext cx="5486400" cy="566738"/>
          </a:xfrm>
        </p:spPr>
        <p:txBody>
          <a:bodyPr/>
          <a:lstStyle/>
          <a:p>
            <a:r>
              <a:rPr lang="ru-RU" dirty="0" smtClean="0"/>
              <a:t>Работа в перевязочной</a:t>
            </a:r>
            <a:endParaRPr lang="ru-RU" dirty="0"/>
          </a:p>
        </p:txBody>
      </p:sp>
      <p:pic>
        <p:nvPicPr>
          <p:cNvPr id="10" name="Рисунок 9" descr="yH_X9rh2vY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88" b="-22"/>
          <a:stretch>
            <a:fillRect/>
          </a:stretch>
        </p:blipFill>
        <p:spPr>
          <a:xfrm>
            <a:off x="1524000" y="609600"/>
            <a:ext cx="6120000" cy="4618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8674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Транспортировка больного на кресле каталке</a:t>
            </a:r>
            <a:endParaRPr lang="ru-RU" dirty="0"/>
          </a:p>
        </p:txBody>
      </p:sp>
      <p:pic>
        <p:nvPicPr>
          <p:cNvPr id="5" name="Рисунок 4" descr="2tVXieYDTF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31" r="203" b="-686"/>
          <a:stretch>
            <a:fillRect/>
          </a:stretch>
        </p:blipFill>
        <p:spPr>
          <a:xfrm>
            <a:off x="1447800" y="0"/>
            <a:ext cx="6120000" cy="561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5486400" cy="566738"/>
          </a:xfrm>
        </p:spPr>
        <p:txBody>
          <a:bodyPr/>
          <a:lstStyle/>
          <a:p>
            <a:r>
              <a:rPr lang="ru-RU" dirty="0" smtClean="0"/>
              <a:t>Измерение давления</a:t>
            </a:r>
            <a:endParaRPr lang="ru-RU" dirty="0"/>
          </a:p>
        </p:txBody>
      </p:sp>
      <p:pic>
        <p:nvPicPr>
          <p:cNvPr id="5" name="Рисунок 4" descr="EWkrWQmGhlQ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694" r="-431" b="2801"/>
          <a:stretch>
            <a:fillRect/>
          </a:stretch>
        </p:blipFill>
        <p:spPr>
          <a:xfrm>
            <a:off x="1447800" y="228600"/>
            <a:ext cx="6095999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5638800"/>
            <a:ext cx="5486400" cy="566738"/>
          </a:xfrm>
        </p:spPr>
        <p:txBody>
          <a:bodyPr/>
          <a:lstStyle/>
          <a:p>
            <a:r>
              <a:rPr lang="ru-RU" dirty="0" smtClean="0"/>
              <a:t>Дезинфекция мед инструментов</a:t>
            </a:r>
            <a:endParaRPr lang="ru-RU" dirty="0"/>
          </a:p>
        </p:txBody>
      </p:sp>
      <p:pic>
        <p:nvPicPr>
          <p:cNvPr id="5" name="Рисунок 4" descr="_Z4ZTQ7d2D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43" r="724" b="44"/>
          <a:stretch>
            <a:fillRect/>
          </a:stretch>
        </p:blipFill>
        <p:spPr>
          <a:xfrm>
            <a:off x="1447800" y="0"/>
            <a:ext cx="6096000" cy="54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257800"/>
            <a:ext cx="5486400" cy="566738"/>
          </a:xfrm>
        </p:spPr>
        <p:txBody>
          <a:bodyPr/>
          <a:lstStyle/>
          <a:p>
            <a:r>
              <a:rPr lang="ru-RU" dirty="0" smtClean="0"/>
              <a:t>Смена постельного белья</a:t>
            </a:r>
            <a:endParaRPr lang="ru-RU" dirty="0"/>
          </a:p>
        </p:txBody>
      </p:sp>
      <p:pic>
        <p:nvPicPr>
          <p:cNvPr id="7" name="Рисунок 6" descr="5Vurw09PBu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" t="7248" r="-105" b="-998"/>
          <a:stretch>
            <a:fillRect/>
          </a:stretch>
        </p:blipFill>
        <p:spPr>
          <a:xfrm>
            <a:off x="0" y="0"/>
            <a:ext cx="4724400" cy="4648200"/>
          </a:xfrm>
        </p:spPr>
      </p:pic>
      <p:pic>
        <p:nvPicPr>
          <p:cNvPr id="9" name="Рисунок 8" descr="6bf4uHTCQM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60" y="0"/>
            <a:ext cx="434594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7150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Подсчет </a:t>
            </a:r>
            <a:r>
              <a:rPr lang="ru-RU" dirty="0" err="1" smtClean="0"/>
              <a:t>пульа</a:t>
            </a:r>
            <a:r>
              <a:rPr lang="ru-RU" dirty="0" smtClean="0"/>
              <a:t> на периферических артериях</a:t>
            </a:r>
            <a:endParaRPr lang="ru-RU" dirty="0"/>
          </a:p>
        </p:txBody>
      </p:sp>
      <p:pic>
        <p:nvPicPr>
          <p:cNvPr id="5" name="Рисунок 4" descr="mTDsJ5tBl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096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334000"/>
            <a:ext cx="5486400" cy="566738"/>
          </a:xfrm>
        </p:spPr>
        <p:txBody>
          <a:bodyPr/>
          <a:lstStyle/>
          <a:p>
            <a:r>
              <a:rPr lang="ru-RU" dirty="0" smtClean="0"/>
              <a:t>Подсчет частоты дыхания</a:t>
            </a:r>
            <a:endParaRPr lang="ru-RU" dirty="0"/>
          </a:p>
        </p:txBody>
      </p:sp>
      <p:pic>
        <p:nvPicPr>
          <p:cNvPr id="5" name="Рисунок 4" descr="oeEBVkb5Kd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172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</TotalTime>
  <Words>215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Презентация по производственной практики </vt:lpstr>
      <vt:lpstr>Практику проходил в хирургическом отделении</vt:lpstr>
      <vt:lpstr>Работа в перевязочной</vt:lpstr>
      <vt:lpstr>Транспортировка больного на кресле каталке</vt:lpstr>
      <vt:lpstr>Измерение давления</vt:lpstr>
      <vt:lpstr>Дезинфекция мед инструментов</vt:lpstr>
      <vt:lpstr>Смена постельного белья</vt:lpstr>
      <vt:lpstr>Подсчет пульа на периферических артериях</vt:lpstr>
      <vt:lpstr>Подсчет частоты дыхания</vt:lpstr>
      <vt:lpstr>Помощь в подготовке медицинской документации  </vt:lpstr>
      <vt:lpstr>Заполнение температурного листа</vt:lpstr>
      <vt:lpstr>Субботник на территории больницы</vt:lpstr>
      <vt:lpstr>Конец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производственной практики</dc:title>
  <dc:creator>Алмаз Ситдиков</dc:creator>
  <cp:lastModifiedBy>Гульназ</cp:lastModifiedBy>
  <cp:revision>5</cp:revision>
  <dcterms:created xsi:type="dcterms:W3CDTF">2017-07-16T10:39:04Z</dcterms:created>
  <dcterms:modified xsi:type="dcterms:W3CDTF">2017-07-16T11:32:37Z</dcterms:modified>
</cp:coreProperties>
</file>